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1B2D"/>
    <a:srgbClr val="464646"/>
    <a:srgbClr val="027E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96853" autoAdjust="0"/>
  </p:normalViewPr>
  <p:slideViewPr>
    <p:cSldViewPr snapToGrid="0">
      <p:cViewPr varScale="1">
        <p:scale>
          <a:sx n="99" d="100"/>
          <a:sy n="99" d="100"/>
        </p:scale>
        <p:origin x="84" y="6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25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BB972-12A9-48FF-9529-E3C95A8C3965}" type="datetimeFigureOut">
              <a:rPr lang="pl-PL" smtClean="0"/>
              <a:t>23.02.2023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C8D1E-C3B0-4D6D-AFE1-330A36544F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8336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12842-5FAF-4B12-9DE0-B23158C55306}" type="datetimeFigureOut">
              <a:rPr lang="pl-PL" smtClean="0"/>
              <a:t>23.02.2023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5ED27-FC5E-4DDD-945D-C7932633F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733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>
            <a:extLst>
              <a:ext uri="{FF2B5EF4-FFF2-40B4-BE49-F238E27FC236}">
                <a16:creationId xmlns:a16="http://schemas.microsoft.com/office/drawing/2014/main" id="{C60A6914-E9CD-4141-81F4-6C21DD9883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34"/>
            <a:ext cx="12191999" cy="6858000"/>
          </a:xfrm>
          <a:prstGeom prst="rect">
            <a:avLst/>
          </a:prstGeom>
        </p:spPr>
      </p:pic>
      <p:sp>
        <p:nvSpPr>
          <p:cNvPr id="4" name="Tytuł 3">
            <a:extLst>
              <a:ext uri="{FF2B5EF4-FFF2-40B4-BE49-F238E27FC236}">
                <a16:creationId xmlns:a16="http://schemas.microsoft.com/office/drawing/2014/main" id="{6CBEF88F-9FC0-41EB-AE55-B7014D19E7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36319" y="2188028"/>
            <a:ext cx="10119362" cy="2736742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solidFill>
                  <a:srgbClr val="E21B2D"/>
                </a:solidFill>
              </a:defRPr>
            </a:lvl1pPr>
          </a:lstStyle>
          <a:p>
            <a:r>
              <a:rPr lang="pl-PL" dirty="0"/>
              <a:t>Tytuł prezentacji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EE98C8F9-4810-4627-A422-B6CCFEBD49AE}"/>
              </a:ext>
            </a:extLst>
          </p:cNvPr>
          <p:cNvSpPr/>
          <p:nvPr userDrawn="1"/>
        </p:nvSpPr>
        <p:spPr>
          <a:xfrm>
            <a:off x="1036318" y="5091285"/>
            <a:ext cx="10119361" cy="45719"/>
          </a:xfrm>
          <a:prstGeom prst="rect">
            <a:avLst/>
          </a:prstGeom>
          <a:solidFill>
            <a:srgbClr val="E21B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Symbol zastępczy zawartości 16">
            <a:extLst>
              <a:ext uri="{FF2B5EF4-FFF2-40B4-BE49-F238E27FC236}">
                <a16:creationId xmlns:a16="http://schemas.microsoft.com/office/drawing/2014/main" id="{F1263117-5313-4B96-AFA8-849923E7EA20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036638" y="5252070"/>
            <a:ext cx="10118725" cy="47404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>
                <a:solidFill>
                  <a:srgbClr val="464646"/>
                </a:solidFill>
                <a:latin typeface="+mj-lt"/>
              </a:defRPr>
            </a:lvl1pPr>
          </a:lstStyle>
          <a:p>
            <a:r>
              <a:rPr lang="pl-PL" dirty="0"/>
              <a:t>Autor prezentacji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3ABEFC9B-259F-4E60-A2E3-4682743571EC}"/>
              </a:ext>
            </a:extLst>
          </p:cNvPr>
          <p:cNvSpPr/>
          <p:nvPr userDrawn="1"/>
        </p:nvSpPr>
        <p:spPr>
          <a:xfrm>
            <a:off x="0" y="0"/>
            <a:ext cx="423512" cy="6862834"/>
          </a:xfrm>
          <a:prstGeom prst="rect">
            <a:avLst/>
          </a:prstGeom>
          <a:solidFill>
            <a:srgbClr val="E21B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47CB556D-8AD8-4342-9BB3-ECE92CAA246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205" y="336501"/>
            <a:ext cx="6383585" cy="159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22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dstaw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317635" y="1864814"/>
            <a:ext cx="11556730" cy="474774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pl-PL" dirty="0"/>
              <a:t>Treść prezentacji</a:t>
            </a:r>
          </a:p>
        </p:txBody>
      </p:sp>
      <p:sp>
        <p:nvSpPr>
          <p:cNvPr id="11" name="Symbol zastępczy zawartości 2">
            <a:extLst>
              <a:ext uri="{FF2B5EF4-FFF2-40B4-BE49-F238E27FC236}">
                <a16:creationId xmlns:a16="http://schemas.microsoft.com/office/drawing/2014/main" id="{AA702F30-76F8-4A3E-BB3C-9113F8A80DD6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50785" y="159538"/>
            <a:ext cx="8510335" cy="12265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200" b="1">
                <a:solidFill>
                  <a:srgbClr val="464646"/>
                </a:solidFill>
                <a:latin typeface="+mj-lt"/>
              </a:defRPr>
            </a:lvl1pPr>
          </a:lstStyle>
          <a:p>
            <a:pPr lvl="0"/>
            <a:r>
              <a:rPr lang="pl-PL" dirty="0"/>
              <a:t>Tytuł slajdu</a:t>
            </a:r>
          </a:p>
        </p:txBody>
      </p:sp>
    </p:spTree>
    <p:extLst>
      <p:ext uri="{BB962C8B-B14F-4D97-AF65-F5344CB8AC3E}">
        <p14:creationId xmlns:p14="http://schemas.microsoft.com/office/powerpoint/2010/main" val="200381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CC2746A2-2B34-493F-9722-0986B9436329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50785" y="159538"/>
            <a:ext cx="8510335" cy="12265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200" b="1">
                <a:solidFill>
                  <a:srgbClr val="464646"/>
                </a:solidFill>
                <a:latin typeface="+mj-lt"/>
              </a:defRPr>
            </a:lvl1pPr>
          </a:lstStyle>
          <a:p>
            <a:pPr lvl="0"/>
            <a:r>
              <a:rPr lang="pl-PL" dirty="0"/>
              <a:t>Tytuł slajdu</a:t>
            </a:r>
          </a:p>
        </p:txBody>
      </p:sp>
    </p:spTree>
    <p:extLst>
      <p:ext uri="{BB962C8B-B14F-4D97-AF65-F5344CB8AC3E}">
        <p14:creationId xmlns:p14="http://schemas.microsoft.com/office/powerpoint/2010/main" val="1351146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30B63-EEEC-4D58-8485-C5F04D8D0BCA}" type="datetimeFigureOut">
              <a:rPr lang="pl-PL" smtClean="0"/>
              <a:t>23.02.2023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10D1C-D076-42E8-8403-745ED5366D3A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82E3AD0E-DD2B-4F62-8A67-11DBAFA9FE3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62834"/>
          </a:xfrm>
          <a:prstGeom prst="rect">
            <a:avLst/>
          </a:prstGeom>
        </p:spPr>
      </p:pic>
      <p:sp>
        <p:nvSpPr>
          <p:cNvPr id="8" name="Prostokąt 7">
            <a:extLst>
              <a:ext uri="{FF2B5EF4-FFF2-40B4-BE49-F238E27FC236}">
                <a16:creationId xmlns:a16="http://schemas.microsoft.com/office/drawing/2014/main" id="{339964B1-8AFB-4DE6-98D9-E593E382610A}"/>
              </a:ext>
            </a:extLst>
          </p:cNvPr>
          <p:cNvSpPr/>
          <p:nvPr userDrawn="1"/>
        </p:nvSpPr>
        <p:spPr>
          <a:xfrm rot="16200000">
            <a:off x="-336245" y="768655"/>
            <a:ext cx="1264670" cy="45719"/>
          </a:xfrm>
          <a:prstGeom prst="rect">
            <a:avLst/>
          </a:prstGeom>
          <a:solidFill>
            <a:srgbClr val="E21B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D3EA67D8-C680-4246-922A-2743360D075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835" y="362398"/>
            <a:ext cx="3142935" cy="78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6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1218DAAD-1A70-41E0-BBCE-5CED98B3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1E533DC8-E89B-47CC-90C5-61A0CFBE642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8098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FBDBFB7-C1A9-4DC3-8E9D-F519C47DF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CB004D-C0CF-48CB-8286-9D073743B30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3336564"/>
      </p:ext>
    </p:extLst>
  </p:cSld>
  <p:clrMapOvr>
    <a:masterClrMapping/>
  </p:clrMapOvr>
</p:sld>
</file>

<file path=ppt/theme/theme1.xml><?xml version="1.0" encoding="utf-8"?>
<a:theme xmlns:a="http://schemas.openxmlformats.org/drawingml/2006/main" name="XI PFEK 2022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1160</TotalTime>
  <Words>0</Words>
  <Application>Microsoft Office PowerPoint</Application>
  <PresentationFormat>Panoramiczny</PresentationFormat>
  <Paragraphs>0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XI PFEK 2022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nomio.pl</dc:creator>
  <cp:lastModifiedBy>nomio.pl</cp:lastModifiedBy>
  <cp:revision>22</cp:revision>
  <dcterms:created xsi:type="dcterms:W3CDTF">2020-07-29T13:05:19Z</dcterms:created>
  <dcterms:modified xsi:type="dcterms:W3CDTF">2023-02-23T21:39:04Z</dcterms:modified>
</cp:coreProperties>
</file>